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97" r:id="rId8"/>
    <p:sldId id="262" r:id="rId9"/>
    <p:sldId id="300" r:id="rId10"/>
    <p:sldId id="263" r:id="rId11"/>
    <p:sldId id="302" r:id="rId12"/>
    <p:sldId id="264" r:id="rId13"/>
    <p:sldId id="303" r:id="rId14"/>
    <p:sldId id="265" r:id="rId15"/>
    <p:sldId id="298" r:id="rId16"/>
    <p:sldId id="266" r:id="rId17"/>
    <p:sldId id="267" r:id="rId18"/>
    <p:sldId id="299" r:id="rId19"/>
    <p:sldId id="268" r:id="rId20"/>
    <p:sldId id="269" r:id="rId21"/>
    <p:sldId id="270" r:id="rId22"/>
    <p:sldId id="291" r:id="rId23"/>
    <p:sldId id="292" r:id="rId24"/>
    <p:sldId id="271" r:id="rId25"/>
    <p:sldId id="272" r:id="rId26"/>
    <p:sldId id="273" r:id="rId27"/>
    <p:sldId id="274" r:id="rId28"/>
    <p:sldId id="275" r:id="rId29"/>
    <p:sldId id="294" r:id="rId30"/>
    <p:sldId id="296" r:id="rId31"/>
    <p:sldId id="318" r:id="rId32"/>
    <p:sldId id="276" r:id="rId33"/>
    <p:sldId id="304" r:id="rId34"/>
    <p:sldId id="277" r:id="rId35"/>
    <p:sldId id="305" r:id="rId36"/>
    <p:sldId id="278" r:id="rId37"/>
    <p:sldId id="279" r:id="rId38"/>
    <p:sldId id="306" r:id="rId39"/>
    <p:sldId id="307" r:id="rId40"/>
    <p:sldId id="280" r:id="rId41"/>
    <p:sldId id="281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282" r:id="rId50"/>
    <p:sldId id="308" r:id="rId51"/>
    <p:sldId id="283" r:id="rId52"/>
    <p:sldId id="284" r:id="rId53"/>
    <p:sldId id="285" r:id="rId54"/>
    <p:sldId id="286" r:id="rId55"/>
    <p:sldId id="288" r:id="rId56"/>
    <p:sldId id="289" r:id="rId57"/>
    <p:sldId id="316" r:id="rId58"/>
    <p:sldId id="317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6A46CA-9006-4A8B-B945-260042DD9C15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239E55-C854-4D76-B675-E0AC3B37DE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6A46CA-9006-4A8B-B945-260042DD9C15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239E55-C854-4D76-B675-E0AC3B37DE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6A46CA-9006-4A8B-B945-260042DD9C15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239E55-C854-4D76-B675-E0AC3B37DE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6A46CA-9006-4A8B-B945-260042DD9C15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239E55-C854-4D76-B675-E0AC3B37DE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6A46CA-9006-4A8B-B945-260042DD9C15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239E55-C854-4D76-B675-E0AC3B37DE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6A46CA-9006-4A8B-B945-260042DD9C15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239E55-C854-4D76-B675-E0AC3B37DE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6A46CA-9006-4A8B-B945-260042DD9C15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239E55-C854-4D76-B675-E0AC3B37DE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6A46CA-9006-4A8B-B945-260042DD9C15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239E55-C854-4D76-B675-E0AC3B37DE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6A46CA-9006-4A8B-B945-260042DD9C15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239E55-C854-4D76-B675-E0AC3B37DE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6A46CA-9006-4A8B-B945-260042DD9C15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239E55-C854-4D76-B675-E0AC3B37DE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6A46CA-9006-4A8B-B945-260042DD9C15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239E55-C854-4D76-B675-E0AC3B37DE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0B6A46CA-9006-4A8B-B945-260042DD9C15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3F239E55-C854-4D76-B675-E0AC3B37DE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524000"/>
            <a:ext cx="7406640" cy="1472184"/>
          </a:xfrm>
        </p:spPr>
        <p:txBody>
          <a:bodyPr>
            <a:noAutofit/>
          </a:bodyPr>
          <a:lstStyle/>
          <a:p>
            <a:r>
              <a:rPr lang="en-US" sz="6000" dirty="0" smtClean="0"/>
              <a:t>Assembly Programming Laboratory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267200"/>
            <a:ext cx="7406640" cy="17526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Instructor:</a:t>
            </a:r>
          </a:p>
          <a:p>
            <a:r>
              <a:rPr lang="en-US" sz="4400" cap="all" dirty="0" smtClean="0"/>
              <a:t>MD.  ASHRAFUL  ISLAM</a:t>
            </a:r>
          </a:p>
          <a:p>
            <a:endParaRPr lang="en-US" sz="4400" cap="all" dirty="0" smtClean="0"/>
          </a:p>
          <a:p>
            <a:endParaRPr lang="en-US" sz="4400" dirty="0" smtClean="0"/>
          </a:p>
          <a:p>
            <a:endParaRPr lang="en-US" sz="3600" dirty="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13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800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ked8086-instruction-set-with-types-15-638_L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0"/>
            <a:ext cx="8077200" cy="68580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15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7999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ked8086-instruction-set-with-types-17-638_L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0"/>
            <a:ext cx="8077200" cy="68580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17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1" y="0"/>
            <a:ext cx="8153400" cy="685800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8086-instruction-set-with-types-16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800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18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80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21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1" y="0"/>
            <a:ext cx="8153400" cy="68580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8086-instruction-set-with-types-18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0"/>
            <a:ext cx="8077200" cy="68580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22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80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685800"/>
            <a:ext cx="749808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Presentation  Topic :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057400"/>
            <a:ext cx="749808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800" dirty="0" smtClean="0"/>
              <a:t>8086 INSTRUCTION SET</a:t>
            </a:r>
            <a:endParaRPr lang="en-US" sz="4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23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7999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24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1" y="0"/>
            <a:ext cx="8229600" cy="685800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8086instructionsetppt-17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8000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8086instructionsetppt-19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1" y="0"/>
            <a:ext cx="8153400" cy="6858000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26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1" y="0"/>
            <a:ext cx="8153400" cy="685800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27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1" y="0"/>
            <a:ext cx="8153400" cy="685800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28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8000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29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1" y="0"/>
            <a:ext cx="8153400" cy="6857999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30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8000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8086instructionsetppt-24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80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Group Members :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828800"/>
            <a:ext cx="7498080" cy="48006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 smtClean="0"/>
              <a:t> Mohammad Al-</a:t>
            </a:r>
            <a:r>
              <a:rPr lang="en-US" dirty="0" err="1" smtClean="0"/>
              <a:t>Shariar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 011 151 007</a:t>
            </a:r>
          </a:p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r>
              <a:rPr lang="en-US" dirty="0" err="1" smtClean="0"/>
              <a:t>Sumaiya</a:t>
            </a:r>
            <a:r>
              <a:rPr lang="en-US" dirty="0" smtClean="0"/>
              <a:t> Mahmud</a:t>
            </a:r>
          </a:p>
          <a:p>
            <a:pPr>
              <a:buNone/>
            </a:pPr>
            <a:r>
              <a:rPr lang="en-US" dirty="0" smtClean="0"/>
              <a:t>   011 151 028</a:t>
            </a:r>
          </a:p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r>
              <a:rPr lang="en-US" dirty="0" err="1" smtClean="0"/>
              <a:t>Rayhan</a:t>
            </a:r>
            <a:r>
              <a:rPr lang="en-US" dirty="0" smtClean="0"/>
              <a:t> </a:t>
            </a:r>
            <a:r>
              <a:rPr lang="en-US" dirty="0" err="1" smtClean="0"/>
              <a:t>Ahamed</a:t>
            </a:r>
            <a:endParaRPr lang="en-US" dirty="0" smtClean="0"/>
          </a:p>
          <a:p>
            <a:pPr>
              <a:buNone/>
            </a:pPr>
            <a:r>
              <a:rPr lang="en-US" smtClean="0"/>
              <a:t>   011 142 141</a:t>
            </a:r>
            <a:endParaRPr lang="en-US" dirty="0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8086instructionsetppt-25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399" cy="6858000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ked8086instructionsetppt-27-638_L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8000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31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1" y="0"/>
            <a:ext cx="8153400" cy="6858000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ked8086instructionsetppt-31-638_L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0"/>
            <a:ext cx="8077200" cy="6858000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32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8000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ked8086instructionsetppt-34-638_L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0"/>
            <a:ext cx="8077200" cy="6858000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35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1" y="0"/>
            <a:ext cx="8153400" cy="6858000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36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8000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ked8086instructionsetppt-53-638_L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8000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ked8086instructionsetppt-54-638_L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0"/>
            <a:ext cx="8077200" cy="68580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3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7999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37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0"/>
            <a:ext cx="8229600" cy="6858000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38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8000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ked8086instructionsetppt-58-638_L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0"/>
            <a:ext cx="8077200" cy="6858000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ked8086instructionsetppt-59-638_L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0"/>
            <a:ext cx="8077200" cy="6858000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ked8086instructionsetppt-60-638_L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8000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ked8086instructionsetppt-61-638_L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0"/>
            <a:ext cx="8077200" cy="6858000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ked8086instructionsetppt-68-638_L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0"/>
            <a:ext cx="8077200" cy="6858000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ked8086instructionsetppt-72-638_L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0"/>
            <a:ext cx="8077200" cy="6858000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ked8086instructionsetppt-73-638_L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0"/>
            <a:ext cx="8077200" cy="6858000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39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1" y="0"/>
            <a:ext cx="8153400" cy="68580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4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8000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ked8086instructionsetppt-55-638_L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8000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40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8000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41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1" y="0"/>
            <a:ext cx="8153400" cy="6858000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42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1" y="0"/>
            <a:ext cx="8153400" cy="6857999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44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8000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ked8086instructionsetppt-5-638_L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8000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ked8086instructionsetppt-6-638_L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382000" cy="6858000"/>
          </a:xfr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8086instructionsetppt-4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1" y="0"/>
            <a:ext cx="8153400" cy="6857999"/>
          </a:xfr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5920" y="2819400"/>
            <a:ext cx="749808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8000" i="1" dirty="0" smtClean="0">
                <a:solidFill>
                  <a:schemeClr val="accent5">
                    <a:lumMod val="50000"/>
                  </a:schemeClr>
                </a:solidFill>
              </a:rPr>
              <a:t>THANK  YOU !!!!</a:t>
            </a:r>
            <a:endParaRPr lang="en-US" sz="8000" i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6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399" cy="68580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8086-instruction-set-with-types-7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80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truction-set-of-8086-9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399" cy="6857999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ked8086-instruction-set-with-types-14-638_L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0"/>
            <a:ext cx="8077200" cy="6858000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141</TotalTime>
  <Words>40</Words>
  <Application>Microsoft Office PowerPoint</Application>
  <PresentationFormat>On-screen Show (4:3)</PresentationFormat>
  <Paragraphs>16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Solstice</vt:lpstr>
      <vt:lpstr>Assembly Programming Laboratory</vt:lpstr>
      <vt:lpstr>Presentation  Topic :</vt:lpstr>
      <vt:lpstr>Group Members :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SUMU</dc:creator>
  <cp:lastModifiedBy>SUMU</cp:lastModifiedBy>
  <cp:revision>16</cp:revision>
  <dcterms:created xsi:type="dcterms:W3CDTF">2017-04-12T06:26:54Z</dcterms:created>
  <dcterms:modified xsi:type="dcterms:W3CDTF">2017-04-12T19:24:34Z</dcterms:modified>
</cp:coreProperties>
</file>